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150" d="100"/>
          <a:sy n="150" d="100"/>
        </p:scale>
        <p:origin x="-4926" y="-372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45252</TotalTime>
  <Words>68008</Words>
  <Application>Microsoft Office PowerPoint</Application>
  <PresentationFormat>Widescreen</PresentationFormat>
  <Paragraphs>8543</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10482</cp:revision>
  <dcterms:created xsi:type="dcterms:W3CDTF">2015-10-09T06:09:34Z</dcterms:created>
  <dcterms:modified xsi:type="dcterms:W3CDTF">2022-10-22T11:03:51Z</dcterms:modified>
</cp:coreProperties>
</file>